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5" r:id="rId4"/>
    <p:sldId id="266" r:id="rId5"/>
    <p:sldId id="267" r:id="rId6"/>
    <p:sldId id="268" r:id="rId7"/>
    <p:sldId id="279" r:id="rId8"/>
    <p:sldId id="269" r:id="rId9"/>
    <p:sldId id="270" r:id="rId10"/>
    <p:sldId id="271" r:id="rId11"/>
    <p:sldId id="276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3" autoAdjust="0"/>
  </p:normalViewPr>
  <p:slideViewPr>
    <p:cSldViewPr snapToGrid="0">
      <p:cViewPr varScale="1">
        <p:scale>
          <a:sx n="100" d="100"/>
          <a:sy n="100" d="100"/>
        </p:scale>
        <p:origin x="4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C03B-135F-4F10-9D23-C7D5C9D0093E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131D7-4697-4B12-B34A-E09181EA1B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32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31D7-4697-4B12-B34A-E09181EA1B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795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31D7-4697-4B12-B34A-E09181EA1B6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295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31D7-4697-4B12-B34A-E09181EA1B6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58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31D7-4697-4B12-B34A-E09181EA1B6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627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31D7-4697-4B12-B34A-E09181EA1B6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91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31D7-4697-4B12-B34A-E09181EA1B6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2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31D7-4697-4B12-B34A-E09181EA1B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25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31D7-4697-4B12-B34A-E09181EA1B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6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31D7-4697-4B12-B34A-E09181EA1B6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24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31D7-4697-4B12-B34A-E09181EA1B6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523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31D7-4697-4B12-B34A-E09181EA1B6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85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31D7-4697-4B12-B34A-E09181EA1B6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620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31D7-4697-4B12-B34A-E09181EA1B6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37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66D945-7DDD-A190-42B3-0F18BD0A0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1DA1F84-D683-017C-335A-F6AF309A6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775702-432A-750A-03A3-96FE44C3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6463-3EA2-4E46-8F6B-29C1D417216D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CCD402-223F-7606-9056-267F334B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C8B95D-9D6E-378B-994B-8939DDE1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E9A1-DCA2-47FD-9727-3B687080B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37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1DE801-6EA2-C92A-59FA-D3330319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761816-233D-3C57-B21F-B59979D3D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5556E7-D048-4611-C842-4438F788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6463-3EA2-4E46-8F6B-29C1D417216D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DCD7EE-FA79-47A4-25A2-A8DA2D1B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E10ED6-BF91-0E2E-1C2E-87D9BD9F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E9A1-DCA2-47FD-9727-3B687080B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00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842EC7-9D66-C5B8-8FFE-3AD7A606E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D4F8DB-03B9-5C7D-257E-649DDF3DF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018BE0-37E5-4D2D-1E44-C7EBB4F2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6463-3EA2-4E46-8F6B-29C1D417216D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2F53D7-CAFB-0CBC-899E-A2895037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173119-4F73-A49B-DFA8-D0BCE8DF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E9A1-DCA2-47FD-9727-3B687080B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78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182F2-76EF-01BB-3B28-577D8C77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D4381B-A4B4-3FAC-627A-FA02953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043902-7C87-FF71-193C-534997DA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6463-3EA2-4E46-8F6B-29C1D417216D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4764D-BDD8-0E01-B1A6-9A6F3CD3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902BCE-3B01-62E8-8FDA-C44BC9E3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E9A1-DCA2-47FD-9727-3B687080B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07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32D76-D534-29F0-C6FD-45DC381A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E5E508-7143-2286-3C0B-5BCF9AE34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E229B0-F6F5-1B15-7372-3183324F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6463-3EA2-4E46-8F6B-29C1D417216D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675B33-FAAE-AF1A-D062-C65AC432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DD72E1-5A45-BB5A-72DB-271FB4CE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E9A1-DCA2-47FD-9727-3B687080B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9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B1EC29-FD4D-1A01-41AD-F6568C3B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A6AF6D-B658-06A0-44D9-73C4FE494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A5A851-D674-1E1B-18C6-F1266DAFD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BFF83A-24C2-CF87-5A84-D894D905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6463-3EA2-4E46-8F6B-29C1D417216D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B8FF15-2156-209A-89BC-5E656727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0F6A03-13F6-3469-56EC-6F294820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E9A1-DCA2-47FD-9727-3B687080B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34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69E283-1913-D652-5CF7-91B71AD7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D7C052-2BCC-9835-7C97-329AA26EF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17A32F-7447-4D23-0294-AC0109412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BB3FD9-A326-9009-D9AC-E41469A9F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657C55-1FA5-F7B4-5FE5-104F238C2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D9013B6-DE0B-3238-E2C9-4B258635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6463-3EA2-4E46-8F6B-29C1D417216D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EFB75B4-D645-1880-ED83-09C571E5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A2EFE4-B903-C64E-900E-CE09632C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E9A1-DCA2-47FD-9727-3B687080B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04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0A2EB-3E46-E206-3373-0CD36F87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A6C788-AF04-1C60-2605-6E977B7B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6463-3EA2-4E46-8F6B-29C1D417216D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7DD4032-2C37-56B8-4FA6-9FFDC740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8468F68-91F0-3674-181C-B5003193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E9A1-DCA2-47FD-9727-3B687080B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71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1EAB27A-45F5-BCE0-6844-E78C9A58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6463-3EA2-4E46-8F6B-29C1D417216D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C19BDD-2E99-B816-8250-F005E600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699B51-3541-D19D-9A81-F185CD4F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E9A1-DCA2-47FD-9727-3B687080B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6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59D11-4B81-72D1-4E5D-3ACA4057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81DB9B-C0FE-BD06-20A9-D1F07D7F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F088A0-AA44-6549-A0D1-A1021DB4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50449E-C273-B628-4AC3-3BA4678E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6463-3EA2-4E46-8F6B-29C1D417216D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EB707F-19CC-B521-76DF-F6160211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01C341-ED30-07D2-BCD0-F577E4E2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E9A1-DCA2-47FD-9727-3B687080B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14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F5E8DA-772A-0882-8708-03F45EFE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4787117-CC40-1293-1AC5-A1339CC06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048B36-018E-8058-B830-F64ABD4A4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E02F40-304D-5200-CA58-D4FEC3AC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6463-3EA2-4E46-8F6B-29C1D417216D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56E287-F0EC-1BDD-7E51-896337F5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0EFD90-9B1E-84E2-1C1A-27082E3C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E9A1-DCA2-47FD-9727-3B687080B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3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4319A2-9531-7805-F1E1-C4B36C30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01620B-29BC-5B7A-93DE-112D76ECC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A33250-CFFC-B5DE-D5B5-9A8373531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6463-3EA2-4E46-8F6B-29C1D417216D}" type="datetimeFigureOut">
              <a:rPr lang="zh-CN" altLang="en-US" smtClean="0"/>
              <a:t>2023/10/1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C0B3DC-E203-EBFB-C3A5-2D2923B1E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7BB4DB-B57E-E2CC-F427-119780846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CE9A1-DCA2-47FD-9727-3B687080B3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69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A244B5-9C33-625F-87AF-D2896C8101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第四次小班课</a:t>
            </a:r>
            <a:b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F96C7F7-C107-B554-E864-54DDC9F38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6214"/>
            <a:ext cx="9144000" cy="25594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Machine Prog: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Machine Prog: Data</a:t>
            </a:r>
          </a:p>
          <a:p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2023.10.11</a:t>
            </a:r>
          </a:p>
        </p:txBody>
      </p:sp>
    </p:spTree>
    <p:extLst>
      <p:ext uri="{BB962C8B-B14F-4D97-AF65-F5344CB8AC3E}">
        <p14:creationId xmlns:p14="http://schemas.microsoft.com/office/powerpoint/2010/main" val="160338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221CE-F9A7-D785-F547-FA2D5440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578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变长数组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569C0-8843-112D-2121-576C2AFC1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0450" cy="435133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由于长度不确定，在做单个索引时被迫使用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imulq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但是，规律性的访问仍能被优化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052DE0-B2E0-8B2E-9657-63D390480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64" y="4012466"/>
            <a:ext cx="5313106" cy="838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9496B6-19C5-A919-6E25-0C0D9DCA5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05" y="5010150"/>
            <a:ext cx="5107545" cy="1326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DE8A5D-3DEE-5A3D-688F-865BBE95D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689" y="800100"/>
            <a:ext cx="616231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2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75ECB20-F1EC-4BE8-235E-B2A6CED7A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32" y="2209327"/>
            <a:ext cx="9888537" cy="243934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659559E-DB2A-F807-519C-5A46805B2483}"/>
              </a:ext>
            </a:extLst>
          </p:cNvPr>
          <p:cNvSpPr txBox="1"/>
          <p:nvPr/>
        </p:nvSpPr>
        <p:spPr>
          <a:xfrm>
            <a:off x="1524000" y="225425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221CE-F9A7-D785-F547-FA2D5440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578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struct / union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569C0-8843-112D-2121-576C2AFC1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struct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：所有组分存放在内存中一段连续的区域内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union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：用不同的字段引用相同的内存块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可用于访问不同数据类型的位模式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3A7374-882E-4704-4698-B358A92BF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837" y="681037"/>
            <a:ext cx="2400300" cy="35242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0A7643-FDAE-99FE-58F2-D7A861072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" y="4545746"/>
            <a:ext cx="119538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1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221CE-F9A7-D785-F547-FA2D5440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578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569C0-8843-112D-2121-576C2AFC1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99800" cy="435133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任何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字节的基本对象的地址必须是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的倍数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x86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机器而言，处理未对齐的数据仍可正常运行，只是效率较低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对于其它一些机器，处理未对齐的数据可能导致内存错误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A80DA3-DA58-8162-AFDE-890409035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4570412"/>
            <a:ext cx="4838700" cy="9429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3150DD-6C6B-2C85-430E-5D6CCF281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87" y="4675187"/>
            <a:ext cx="47529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5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433888-D16E-2BB0-5B39-A2424BEB5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225" y="1398354"/>
            <a:ext cx="8337550" cy="406129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659559E-DB2A-F807-519C-5A46805B2483}"/>
              </a:ext>
            </a:extLst>
          </p:cNvPr>
          <p:cNvSpPr txBox="1"/>
          <p:nvPr/>
        </p:nvSpPr>
        <p:spPr>
          <a:xfrm>
            <a:off x="4248150" y="47053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56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6F51E8-507A-F2FD-9528-DCECF671659F}"/>
              </a:ext>
            </a:extLst>
          </p:cNvPr>
          <p:cNvSpPr txBox="1"/>
          <p:nvPr/>
        </p:nvSpPr>
        <p:spPr>
          <a:xfrm>
            <a:off x="8445500" y="50101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84D0A04-1CA8-4704-C90D-1367B7CF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0" y="689690"/>
            <a:ext cx="6774365" cy="54786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975F00-9DDB-2245-C56F-350FB7E54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684" y="4182416"/>
            <a:ext cx="6995316" cy="262487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6CD89C0-47C1-104D-CFC5-4945F331C6F1}"/>
              </a:ext>
            </a:extLst>
          </p:cNvPr>
          <p:cNvSpPr txBox="1"/>
          <p:nvPr/>
        </p:nvSpPr>
        <p:spPr>
          <a:xfrm>
            <a:off x="4210050" y="47811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3AD4C45-3C74-7D87-6E8A-0E98BA6D5C09}"/>
              </a:ext>
            </a:extLst>
          </p:cNvPr>
          <p:cNvSpPr txBox="1"/>
          <p:nvPr/>
        </p:nvSpPr>
        <p:spPr>
          <a:xfrm>
            <a:off x="2609850" y="52719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58370B6-9C1B-ACCE-E7EB-6B7C193CDF15}"/>
              </a:ext>
            </a:extLst>
          </p:cNvPr>
          <p:cNvSpPr txBox="1"/>
          <p:nvPr/>
        </p:nvSpPr>
        <p:spPr>
          <a:xfrm>
            <a:off x="3944593" y="57336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A8940AB-83E5-A75E-8EFA-A9F81597C650}"/>
              </a:ext>
            </a:extLst>
          </p:cNvPr>
          <p:cNvSpPr txBox="1"/>
          <p:nvPr/>
        </p:nvSpPr>
        <p:spPr>
          <a:xfrm>
            <a:off x="7824321" y="41711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30C63D2-4837-DEC2-1BFC-E0DC5E7C82A2}"/>
              </a:ext>
            </a:extLst>
          </p:cNvPr>
          <p:cNvSpPr txBox="1"/>
          <p:nvPr/>
        </p:nvSpPr>
        <p:spPr>
          <a:xfrm>
            <a:off x="10478692" y="46578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14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5CA78BB-53A7-9385-40CA-CD7D7D22CA19}"/>
              </a:ext>
            </a:extLst>
          </p:cNvPr>
          <p:cNvSpPr txBox="1"/>
          <p:nvPr/>
        </p:nvSpPr>
        <p:spPr>
          <a:xfrm>
            <a:off x="10224621" y="51744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864F293-A9A4-60F4-D74E-1E747BB906E6}"/>
              </a:ext>
            </a:extLst>
          </p:cNvPr>
          <p:cNvSpPr txBox="1"/>
          <p:nvPr/>
        </p:nvSpPr>
        <p:spPr>
          <a:xfrm>
            <a:off x="5512921" y="59497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ECE4022-88F2-DC3D-16A2-47BCCADB14D6}"/>
              </a:ext>
            </a:extLst>
          </p:cNvPr>
          <p:cNvSpPr txBox="1"/>
          <p:nvPr/>
        </p:nvSpPr>
        <p:spPr>
          <a:xfrm>
            <a:off x="8736349" y="59497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B0DF19-1954-9B05-F776-59EE1598F745}"/>
              </a:ext>
            </a:extLst>
          </p:cNvPr>
          <p:cNvSpPr txBox="1"/>
          <p:nvPr/>
        </p:nvSpPr>
        <p:spPr>
          <a:xfrm>
            <a:off x="10178610" y="64573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ED96A36-44F2-D578-9E08-0D7F147B8F6C}"/>
              </a:ext>
            </a:extLst>
          </p:cNvPr>
          <p:cNvSpPr txBox="1"/>
          <p:nvPr/>
        </p:nvSpPr>
        <p:spPr>
          <a:xfrm>
            <a:off x="10625838" y="64421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D4CF767-731A-731C-C2D1-78083827B03A}"/>
              </a:ext>
            </a:extLst>
          </p:cNvPr>
          <p:cNvSpPr txBox="1"/>
          <p:nvPr/>
        </p:nvSpPr>
        <p:spPr>
          <a:xfrm>
            <a:off x="11022266" y="64379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AC9BF5C-CF49-23E7-D2A1-2BF55BD04928}"/>
              </a:ext>
            </a:extLst>
          </p:cNvPr>
          <p:cNvSpPr txBox="1"/>
          <p:nvPr/>
        </p:nvSpPr>
        <p:spPr>
          <a:xfrm>
            <a:off x="11469514" y="64379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2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221CE-F9A7-D785-F547-FA2D5440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578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运行时栈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569C0-8843-112D-2121-576C2AFC1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从高地址向低地址增长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理解清楚各部分的归属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中的参数构造区是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的参数还是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的参数？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栈帧不是必要的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寄存器不够用时，才会在栈上分配空间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C89C8E2-1876-4129-D8C4-5236E6CE7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513" y="254682"/>
            <a:ext cx="3774692" cy="63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221CE-F9A7-D785-F547-FA2D5440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578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转移控制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569C0-8843-112D-2121-576C2AFC1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call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：直接获取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值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ret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：从栈中获取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值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FEE3E4-5F06-5576-548D-FA5850CBC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23" y="714376"/>
            <a:ext cx="6238875" cy="20288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9367770-4AB9-247D-FBB5-38D3AEB6E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5" y="3346719"/>
            <a:ext cx="6041396" cy="35112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1F3C15C-6DFF-BD2C-275C-F262CDA6C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066" y="3807418"/>
            <a:ext cx="6145987" cy="25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2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221CE-F9A7-D785-F547-FA2D5440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578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数据传送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569C0-8843-112D-2121-576C2AFC1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前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个参数：通过寄存器传递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有特殊顺序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剩余的参数：通过栈传递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参数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在栈顶（低地址）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参数构造区向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对齐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53305DE-3F45-5D88-9FD5-F9BCF48E3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42" y="170289"/>
            <a:ext cx="4417667" cy="651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7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221CE-F9A7-D785-F547-FA2D5440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578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栈上的局部存储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569C0-8843-112D-2121-576C2AFC1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有时，局部数据必须在内存中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寄存器不够用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使用了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&amp;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是数组或结构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生长方向与参数构造区相反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5359CF-837B-1319-B2B7-2B3D63822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5" y="4538214"/>
            <a:ext cx="4303292" cy="17851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431D5D-440C-F801-B057-D03D098BC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350" y="388312"/>
            <a:ext cx="5272771" cy="60813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9B4AEA6-056D-E5D6-4B98-1EAD7B6FEB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336"/>
          <a:stretch/>
        </p:blipFill>
        <p:spPr>
          <a:xfrm>
            <a:off x="4527317" y="4538214"/>
            <a:ext cx="2152650" cy="177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0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221CE-F9A7-D785-F547-FA2D5440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578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寄存器上的局部存储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569C0-8843-112D-2121-576C2AFC1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5450" cy="435133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被调用者保存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是：（被）被调用者保存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不是：被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调用者保存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%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rbx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%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rbp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%r12~%r15</a:t>
            </a:r>
          </a:p>
          <a:p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调用者保存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C1FF92-E665-F87D-3E7C-EACB137E2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237" y="355600"/>
            <a:ext cx="5601763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5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07BB8F5-7280-FCAC-3507-C06C0334C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952625"/>
            <a:ext cx="10725150" cy="29527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5ED5B23-F92E-C9FE-F354-B1C3BACA1714}"/>
              </a:ext>
            </a:extLst>
          </p:cNvPr>
          <p:cNvSpPr txBox="1"/>
          <p:nvPr/>
        </p:nvSpPr>
        <p:spPr>
          <a:xfrm>
            <a:off x="1181100" y="195262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221CE-F9A7-D785-F547-FA2D5440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578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指针运算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B58A4B-0636-16A1-D4E5-E57E20147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49" y="2066925"/>
            <a:ext cx="10157303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0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221CE-F9A7-D785-F547-FA2D5440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578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定长数组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1569C0-8843-112D-2121-576C2AFC1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1384" cy="435133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编译器能够作出优化，尽可能避免开销较大的乘法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9DDFE3-1B91-81CD-63F2-83278D823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84" y="682625"/>
            <a:ext cx="6212416" cy="54927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4E3504-BAF2-E472-DCAF-AEEA44AEB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1" y="3054350"/>
            <a:ext cx="5877313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5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329</Words>
  <Application>Microsoft Office PowerPoint</Application>
  <PresentationFormat>宽屏</PresentationFormat>
  <Paragraphs>82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等线</vt:lpstr>
      <vt:lpstr>等线 Light</vt:lpstr>
      <vt:lpstr>Arial</vt:lpstr>
      <vt:lpstr>Times New Roman</vt:lpstr>
      <vt:lpstr>Office 主题​​</vt:lpstr>
      <vt:lpstr>第四次小班课 </vt:lpstr>
      <vt:lpstr>运行时栈</vt:lpstr>
      <vt:lpstr>转移控制</vt:lpstr>
      <vt:lpstr>数据传送</vt:lpstr>
      <vt:lpstr>栈上的局部存储</vt:lpstr>
      <vt:lpstr>寄存器上的局部存储</vt:lpstr>
      <vt:lpstr>PowerPoint 演示文稿</vt:lpstr>
      <vt:lpstr>指针运算</vt:lpstr>
      <vt:lpstr>定长数组</vt:lpstr>
      <vt:lpstr>变长数组</vt:lpstr>
      <vt:lpstr>PowerPoint 演示文稿</vt:lpstr>
      <vt:lpstr>struct / union</vt:lpstr>
      <vt:lpstr>对齐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SuhanLing</dc:creator>
  <cp:lastModifiedBy>SuhanLing</cp:lastModifiedBy>
  <cp:revision>631</cp:revision>
  <dcterms:created xsi:type="dcterms:W3CDTF">2023-09-13T16:38:20Z</dcterms:created>
  <dcterms:modified xsi:type="dcterms:W3CDTF">2023-10-01T09:06:23Z</dcterms:modified>
</cp:coreProperties>
</file>